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874"/>
    <a:srgbClr val="66CCFF"/>
    <a:srgbClr val="6BC0EC"/>
    <a:srgbClr val="88CCF0"/>
    <a:srgbClr val="AAC096"/>
    <a:srgbClr val="B0C99E"/>
    <a:srgbClr val="629ACC"/>
    <a:srgbClr val="4E93D2"/>
    <a:srgbClr val="7AA5CC"/>
    <a:srgbClr val="1F4E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45" d="100"/>
          <a:sy n="45" d="100"/>
        </p:scale>
        <p:origin x="60" y="10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14DE7-D725-4A86-924F-E256CE56E101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478E7-1572-4F39-8165-77A28E9AE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11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14DE7-D725-4A86-924F-E256CE56E101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478E7-1572-4F39-8165-77A28E9AE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633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14DE7-D725-4A86-924F-E256CE56E101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478E7-1572-4F39-8165-77A28E9AE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98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14DE7-D725-4A86-924F-E256CE56E101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478E7-1572-4F39-8165-77A28E9AE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108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14DE7-D725-4A86-924F-E256CE56E101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478E7-1572-4F39-8165-77A28E9AE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255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14DE7-D725-4A86-924F-E256CE56E101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478E7-1572-4F39-8165-77A28E9AE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364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14DE7-D725-4A86-924F-E256CE56E101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478E7-1572-4F39-8165-77A28E9AE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0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14DE7-D725-4A86-924F-E256CE56E101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478E7-1572-4F39-8165-77A28E9AE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95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14DE7-D725-4A86-924F-E256CE56E101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478E7-1572-4F39-8165-77A28E9AE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320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14DE7-D725-4A86-924F-E256CE56E101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478E7-1572-4F39-8165-77A28E9AE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791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14DE7-D725-4A86-924F-E256CE56E101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478E7-1572-4F39-8165-77A28E9AE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149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D14DE7-D725-4A86-924F-E256CE56E101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8478E7-1572-4F39-8165-77A28E9AE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872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95621" y="218940"/>
            <a:ext cx="11296381" cy="1376381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663933" y="296266"/>
            <a:ext cx="103030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  <a:latin typeface="Raleway" panose="020B0503030101060003" pitchFamily="34" charset="0"/>
              </a:rPr>
              <a:t>Supporting Recovery from Opioid Use: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Raleway" panose="020B0503030101060003" pitchFamily="34" charset="0"/>
              </a:rPr>
              <a:t>A Peer’s Guide to Person-Centered Care</a:t>
            </a:r>
            <a:endParaRPr lang="en-US" sz="3200" dirty="0">
              <a:solidFill>
                <a:schemeClr val="bg1"/>
              </a:solidFill>
              <a:latin typeface="Raleway" panose="020B0503030101060003" pitchFamily="34" charset="0"/>
            </a:endParaRPr>
          </a:p>
        </p:txBody>
      </p:sp>
      <p:pic>
        <p:nvPicPr>
          <p:cNvPr id="5" name="Picture 4" descr="Brain ico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080" y="180304"/>
            <a:ext cx="1376966" cy="1440775"/>
          </a:xfrm>
          <a:prstGeom prst="rect">
            <a:avLst/>
          </a:prstGeom>
        </p:spPr>
      </p:pic>
      <p:pic>
        <p:nvPicPr>
          <p:cNvPr id="8" name="Picture 7" descr="Young man talking to young woman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759"/>
          <a:stretch/>
        </p:blipFill>
        <p:spPr>
          <a:xfrm>
            <a:off x="7655814" y="1595320"/>
            <a:ext cx="4536186" cy="526268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68911" y="1952247"/>
            <a:ext cx="7288335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41300" indent="-241300">
              <a:buFont typeface="Arial" panose="020B0604020202020204" pitchFamily="34" charset="0"/>
              <a:buChar char="•"/>
            </a:pPr>
            <a:r>
              <a:rPr lang="en-US" sz="2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One-hour, self-paced online course </a:t>
            </a:r>
          </a:p>
          <a:p>
            <a:pPr marL="241300" indent="-241300">
              <a:buFont typeface="Arial" panose="020B0604020202020204" pitchFamily="34" charset="0"/>
              <a:buChar char="•"/>
            </a:pPr>
            <a:r>
              <a:rPr lang="en-US" sz="2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Designed for peers and other outreach workers</a:t>
            </a:r>
          </a:p>
          <a:p>
            <a:pPr marL="241300" indent="-241300">
              <a:buFont typeface="Arial" panose="020B0604020202020204" pitchFamily="34" charset="0"/>
              <a:buChar char="•"/>
            </a:pPr>
            <a:r>
              <a:rPr lang="en-US" sz="2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Better understand opioids and their impact on individuals</a:t>
            </a:r>
          </a:p>
          <a:p>
            <a:pPr marL="241300" indent="-241300">
              <a:buFont typeface="Arial" panose="020B0604020202020204" pitchFamily="34" charset="0"/>
              <a:buChar char="•"/>
            </a:pPr>
            <a:r>
              <a:rPr lang="en-US" sz="2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Learn about effective treatment options and strategies</a:t>
            </a:r>
          </a:p>
          <a:p>
            <a:pPr marL="241300" indent="-241300">
              <a:buFont typeface="Arial" panose="020B0604020202020204" pitchFamily="34" charset="0"/>
              <a:buChar char="•"/>
            </a:pPr>
            <a:r>
              <a:rPr lang="en-US" sz="2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Use person-centered care to engage people with opioid use disorder (OUD) in their path to recovery.</a:t>
            </a:r>
          </a:p>
          <a:p>
            <a:pPr algn="ctr"/>
            <a:endParaRPr lang="en-US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sz="2200" b="1" dirty="0" smtClean="0">
                <a:solidFill>
                  <a:srgbClr val="6BC0EC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Earn 1 CEU when you complete the course!</a:t>
            </a:r>
          </a:p>
        </p:txBody>
      </p:sp>
      <p:pic>
        <p:nvPicPr>
          <p:cNvPr id="13" name="Picture 12" descr="Certificate 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305000"/>
                    </a14:imgEffect>
                    <a14:imgEffect>
                      <a14:brightnessContrast bright="87000" contrast="-5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5054" y="3794469"/>
            <a:ext cx="1018783" cy="927646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5119232"/>
            <a:ext cx="7655812" cy="672353"/>
          </a:xfrm>
          <a:prstGeom prst="rect">
            <a:avLst/>
          </a:prstGeom>
          <a:solidFill>
            <a:srgbClr val="AAC0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68911" y="5193798"/>
            <a:ext cx="70763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http://attcnetwork.org/northwest-peers</a:t>
            </a:r>
            <a:endParaRPr lang="en-US" sz="2800" b="1" dirty="0">
              <a:solidFill>
                <a:schemeClr val="bg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3" name="Picture 2" descr="ATTC logo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080" y="6173505"/>
            <a:ext cx="1318847" cy="55473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663933" y="6156913"/>
            <a:ext cx="44704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dirty="0" smtClean="0">
                <a:solidFill>
                  <a:srgbClr val="003874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Developed by the Northwest ATTC</a:t>
            </a:r>
          </a:p>
          <a:p>
            <a:r>
              <a:rPr lang="en-US" sz="1400" b="1" dirty="0" smtClean="0">
                <a:solidFill>
                  <a:srgbClr val="003874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Questions?</a:t>
            </a:r>
            <a:r>
              <a:rPr lang="en-US" sz="1400" dirty="0" smtClean="0">
                <a:solidFill>
                  <a:srgbClr val="003874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Contact us at northwest@attcnetwork.org</a:t>
            </a:r>
            <a:endParaRPr lang="en-US" sz="1400" dirty="0">
              <a:solidFill>
                <a:srgbClr val="003874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1606643" y="6218985"/>
            <a:ext cx="0" cy="469106"/>
          </a:xfrm>
          <a:prstGeom prst="line">
            <a:avLst/>
          </a:prstGeom>
          <a:ln w="127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77597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81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Raleway</vt:lpstr>
      <vt:lpstr>Segoe UI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Erinn</dc:creator>
  <cp:lastModifiedBy>Meg Brunner</cp:lastModifiedBy>
  <cp:revision>10</cp:revision>
  <dcterms:created xsi:type="dcterms:W3CDTF">2019-06-03T22:30:45Z</dcterms:created>
  <dcterms:modified xsi:type="dcterms:W3CDTF">2019-06-07T22:12:27Z</dcterms:modified>
</cp:coreProperties>
</file>