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C096"/>
    <a:srgbClr val="B0C99E"/>
    <a:srgbClr val="629ACC"/>
    <a:srgbClr val="4E93D2"/>
    <a:srgbClr val="7AA5CC"/>
    <a:srgbClr val="1F4E79"/>
    <a:srgbClr val="6BC0EC"/>
    <a:srgbClr val="90B477"/>
    <a:srgbClr val="5ABBEC"/>
    <a:srgbClr val="94B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4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8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8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4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5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5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6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2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71716" y="208655"/>
            <a:ext cx="8472286" cy="103228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TextBox 6"/>
          <p:cNvSpPr txBox="1"/>
          <p:nvPr/>
        </p:nvSpPr>
        <p:spPr>
          <a:xfrm>
            <a:off x="1247950" y="266649"/>
            <a:ext cx="7727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Raleway" panose="020B0503030101060003" pitchFamily="34" charset="0"/>
              </a:rPr>
              <a:t>Supporting Recovery from Opioid Use:</a:t>
            </a:r>
          </a:p>
          <a:p>
            <a:r>
              <a:rPr lang="en-US" sz="2400" dirty="0">
                <a:solidFill>
                  <a:schemeClr val="bg1"/>
                </a:solidFill>
                <a:latin typeface="Raleway" panose="020B0503030101060003" pitchFamily="34" charset="0"/>
              </a:rPr>
              <a:t>A Peer’s Guide to Person-Centered Care</a:t>
            </a:r>
          </a:p>
        </p:txBody>
      </p:sp>
      <p:pic>
        <p:nvPicPr>
          <p:cNvPr id="5" name="Picture 4" descr="Brain ic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10" y="179679"/>
            <a:ext cx="1032725" cy="1080581"/>
          </a:xfrm>
          <a:prstGeom prst="rect">
            <a:avLst/>
          </a:prstGeom>
        </p:spPr>
      </p:pic>
      <p:pic>
        <p:nvPicPr>
          <p:cNvPr id="21" name="Picture 20" descr="Young man talking to young wom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5" r="58925"/>
          <a:stretch/>
        </p:blipFill>
        <p:spPr>
          <a:xfrm>
            <a:off x="5558971" y="1240941"/>
            <a:ext cx="3585029" cy="56316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38555" y="1441084"/>
            <a:ext cx="500742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One-hour</a:t>
            </a: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self-paced online course 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Designed for peers and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outreach </a:t>
            </a: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workers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Better understand opioids and their impact on individuals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Learn about effective treatment options and strategies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 person-centered care to engage people with opioid use disorder (OUD) in their path to recovery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9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8503" y="4400357"/>
            <a:ext cx="2521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6BC0E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Earn 1 CEU when you complete the course!</a:t>
            </a:r>
          </a:p>
        </p:txBody>
      </p:sp>
      <p:pic>
        <p:nvPicPr>
          <p:cNvPr id="17" name="Picture 16" descr="Certificate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5000"/>
                    </a14:imgEffect>
                    <a14:imgEffect>
                      <a14:brightnessContrast bright="87000" contrast="-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367" y="4222963"/>
            <a:ext cx="1018783" cy="92764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5392077"/>
            <a:ext cx="5646057" cy="537774"/>
          </a:xfrm>
          <a:prstGeom prst="rect">
            <a:avLst/>
          </a:prstGeom>
          <a:solidFill>
            <a:srgbClr val="AAC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TextBox 11"/>
          <p:cNvSpPr txBox="1"/>
          <p:nvPr/>
        </p:nvSpPr>
        <p:spPr>
          <a:xfrm>
            <a:off x="43545" y="5445520"/>
            <a:ext cx="5510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http://attcnetwork.org/northwest-peers</a:t>
            </a:r>
          </a:p>
        </p:txBody>
      </p:sp>
      <p:pic>
        <p:nvPicPr>
          <p:cNvPr id="18" name="Picture 17" descr="ATTC logo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6" y="6246075"/>
            <a:ext cx="1318847" cy="55473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634905" y="6259578"/>
            <a:ext cx="38271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Developed by the Northwest ATTC</a:t>
            </a:r>
          </a:p>
          <a:p>
            <a:r>
              <a:rPr lang="en-US" sz="1200" b="1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Questions?</a:t>
            </a:r>
            <a:r>
              <a:rPr lang="en-US" sz="1200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Contact us at northwest@attcnetwork.org</a:t>
            </a:r>
            <a:endParaRPr lang="en-US" sz="1200" dirty="0">
              <a:solidFill>
                <a:srgbClr val="00387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548589" y="6291555"/>
            <a:ext cx="0" cy="469106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80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Erinn</dc:creator>
  <cp:lastModifiedBy>Meg Brunner</cp:lastModifiedBy>
  <cp:revision>8</cp:revision>
  <dcterms:created xsi:type="dcterms:W3CDTF">2019-06-03T22:30:45Z</dcterms:created>
  <dcterms:modified xsi:type="dcterms:W3CDTF">2019-06-07T22:11:37Z</dcterms:modified>
</cp:coreProperties>
</file>